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0" r:id="rId2"/>
    <p:sldId id="256" r:id="rId3"/>
    <p:sldId id="257" r:id="rId4"/>
    <p:sldId id="258" r:id="rId5"/>
    <p:sldId id="262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 showGuides="1">
      <p:cViewPr varScale="1">
        <p:scale>
          <a:sx n="117" d="100"/>
          <a:sy n="117" d="100"/>
        </p:scale>
        <p:origin x="80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2B32C-40A3-6A49-AD52-5C313FE7EE78}" type="datetimeFigureOut">
              <a:rPr lang="en-US" smtClean="0"/>
              <a:t>7/22/20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978D0A-0FA8-FA4C-A7EC-BEC6305D6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30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78D0A-0FA8-FA4C-A7EC-BEC6305D6B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75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99303-6859-8C45-8431-3446844C0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E86BDD-9984-C843-97B5-8098231E3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3D526-6F48-7844-B3CB-F78C3855C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4B437-8B56-5E40-80E7-A6ABCBF94966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C42D0-9E1A-1448-8AF4-8BDDB5E31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3B871-FCA5-6342-9C8F-8B492693A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718CF-7595-8046-9945-73A781DF9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70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6187-8A2F-834B-83C6-47C6701DE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B72C03-E171-F740-9F25-4591C05CF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6E412-4AD6-2547-BD50-9900BA308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4B437-8B56-5E40-80E7-A6ABCBF94966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D7AC1-D29B-9349-8E3D-431A403DA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FD57E-0C58-D640-AA19-60D59F3DD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718CF-7595-8046-9945-73A781DF9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9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331307-C8E6-594A-896B-A75182A1E1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43D895-CEB5-584F-AC41-B5D63B261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9F029-58A3-FB48-AEA7-9CBD43680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4B437-8B56-5E40-80E7-A6ABCBF94966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7FBB9-4B29-4A44-ABAA-14A4428DB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24E9B-2FA1-F84B-8682-777066A96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718CF-7595-8046-9945-73A781DF9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57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AF668-3BC5-D545-BE28-799235AA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7A28A-4CB8-BF41-8531-3D8C19E9B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1A33-C8F2-0842-BEDF-627D151CD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4B437-8B56-5E40-80E7-A6ABCBF94966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8A768-9C25-4C46-B292-29828F0B7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B2DD8-EF3E-DB44-801E-9F7B5580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718CF-7595-8046-9945-73A781DF9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85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F0D81-3E5D-6541-9B60-F49798C0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BD508-7BB6-1D4E-A245-57426E5BF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E36E0-7137-9241-84D1-2C0ACEF9F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4B437-8B56-5E40-80E7-A6ABCBF94966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710D3-5629-EC4F-A8DD-F282D764C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AF119-D924-0047-8ADC-EB101176F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718CF-7595-8046-9945-73A781DF9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84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16A11-093F-D544-9746-BA14B1184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A1ED0-EE35-8541-8532-7A59A3BC58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99BC67-A1C3-F946-9EE4-EFCC7DEEA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68ECF-D149-6B48-A98D-207C67782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4B437-8B56-5E40-80E7-A6ABCBF94966}" type="datetimeFigureOut">
              <a:rPr lang="en-US" smtClean="0"/>
              <a:t>7/22/20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D0C18-07FB-3F48-BF1B-DA1F4DD4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E2FA6-1363-CA45-8E4E-7A459D4D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718CF-7595-8046-9945-73A781DF9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7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CA86-9D83-404D-9555-029C5ED96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5E6CF-99AA-D846-87D0-237C244F7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D4AFA-339E-DF4C-AC13-433F4BF06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3487BC-4110-A940-A097-25EC6E026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085CB9-F9EC-3E4B-B18D-E27311F7F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E6EA89-52A5-D448-805F-C54C86463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4B437-8B56-5E40-80E7-A6ABCBF94966}" type="datetimeFigureOut">
              <a:rPr lang="en-US" smtClean="0"/>
              <a:t>7/22/20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40D770-D302-094F-8BA9-3291B43C3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E6DD8F-3E15-BB46-BFE5-0986E52A2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718CF-7595-8046-9945-73A781DF9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61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65A82-43BC-7243-A002-586DB790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35F7C-8673-F646-952D-BC418C79A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4B437-8B56-5E40-80E7-A6ABCBF94966}" type="datetimeFigureOut">
              <a:rPr lang="en-US" smtClean="0"/>
              <a:t>7/22/20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D5ED79-95B2-0E40-B3D1-54212BEFD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0A184-09FD-B545-B61F-AD8F1236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718CF-7595-8046-9945-73A781DF9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05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115AE0-71A4-084C-941D-76DB7DC4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4B437-8B56-5E40-80E7-A6ABCBF94966}" type="datetimeFigureOut">
              <a:rPr lang="en-US" smtClean="0"/>
              <a:t>7/22/20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5250A8-EC84-1E48-8B0D-6B43836F6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87024-C795-9E48-BAE3-942B03E63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718CF-7595-8046-9945-73A781DF9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63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522F9-0E65-B846-970A-13F4776D1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320D5-92FA-DC41-9953-466115CC4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C4252-4182-E84B-A792-2D40FE5E6F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08A55-49A0-DA48-829F-C26FBDE47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4B437-8B56-5E40-80E7-A6ABCBF94966}" type="datetimeFigureOut">
              <a:rPr lang="en-US" smtClean="0"/>
              <a:t>7/22/20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A3961-393A-FF47-9B82-A12563BE4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D3A79-27B3-8544-BE5B-C141AD31C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718CF-7595-8046-9945-73A781DF9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74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E1F15-8E13-204F-A6CE-790E41B3B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DF5186-8D39-D94E-AC06-E5E5625221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B5E13-BDA1-A14A-B504-E487EDF5E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B3F7B-5315-5445-B96C-BD478D5AF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4B437-8B56-5E40-80E7-A6ABCBF94966}" type="datetimeFigureOut">
              <a:rPr lang="en-US" smtClean="0"/>
              <a:t>7/22/20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8AD96-892F-2543-BA1A-76F47E181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09106-7E57-6B44-BA77-4E15F4AD8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718CF-7595-8046-9945-73A781DF9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55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CFDE79-F7F5-DF49-BCAF-23BCDFF80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3ABA6-5D80-0848-92B8-BBF76E91B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E3D28-566C-DA48-9A82-365FA407F6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4B437-8B56-5E40-80E7-A6ABCBF94966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B882F-511C-EA48-BF5B-F2CC9A936E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6EE4B-A0EE-364D-BFD4-4364ACC87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718CF-7595-8046-9945-73A781DF9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12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18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12" Type="http://schemas.openxmlformats.org/officeDocument/2006/relationships/image" Target="../media/image17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16.tiff"/><Relationship Id="rId5" Type="http://schemas.openxmlformats.org/officeDocument/2006/relationships/image" Target="../media/image10.tiff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E8FC7-EFD0-DA42-9B4C-22D66A6B9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478" y="5344111"/>
            <a:ext cx="9145043" cy="1325563"/>
          </a:xfrm>
        </p:spPr>
        <p:txBody>
          <a:bodyPr/>
          <a:lstStyle/>
          <a:p>
            <a:r>
              <a:rPr lang="en-US" dirty="0"/>
              <a:t>Do you want t become a Data Scientist?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9F45E-FF91-5243-A4D2-960D5B8C6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2" y="1073171"/>
            <a:ext cx="11519336" cy="427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65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6DD259-F7C2-E44C-8D6D-3047E2317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85" y="167046"/>
            <a:ext cx="11156429" cy="652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25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1968E4-D7B7-BB46-87D6-93D07FA23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786" y="327798"/>
            <a:ext cx="6836427" cy="620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43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7397F8-3F59-6640-A9A1-D0BC1F7F1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29" y="438845"/>
            <a:ext cx="11427342" cy="598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05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8DBB75-AAF5-5643-BE85-20574202C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440" y="167759"/>
            <a:ext cx="6315119" cy="652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98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785AF3-3DD3-1948-8CC1-455F3C90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584" y="226722"/>
            <a:ext cx="7438832" cy="640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93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C7054-2D28-DC49-B028-82513D133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18891"/>
            <a:ext cx="6466114" cy="1325563"/>
          </a:xfrm>
        </p:spPr>
        <p:txBody>
          <a:bodyPr>
            <a:noAutofit/>
          </a:bodyPr>
          <a:lstStyle/>
          <a:p>
            <a:r>
              <a:rPr lang="en-US" sz="5400" b="1" dirty="0"/>
              <a:t>Data Scientist Tool-Box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DC10EA-26D3-004D-BEC0-8127F9436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00" y="3325811"/>
            <a:ext cx="2458707" cy="1325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1D525-01A1-E34A-9895-3970401B3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26" y="5252428"/>
            <a:ext cx="2124049" cy="1189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D67C8-47EB-6A4D-ADD4-A397A519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79" y="1826992"/>
            <a:ext cx="1957708" cy="10424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CCE1F2-654C-604A-9A7A-0A45C59AE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8934" y="1765662"/>
            <a:ext cx="2124049" cy="13255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59BC35-C349-B04D-910A-A6AC7B864C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1785" y="3709640"/>
            <a:ext cx="2313163" cy="8595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578EC7-AEAE-414B-8F0F-2869CADF8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8123" y="5094456"/>
            <a:ext cx="1580485" cy="15804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502492-9C97-5F40-98D1-E0514178FC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3581" y="2782248"/>
            <a:ext cx="2019622" cy="20196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8A7F52-095B-764B-83BF-0D904B3444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3115" y="4718052"/>
            <a:ext cx="2560553" cy="18350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A85C25-F190-054B-92CA-3156B62065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3115" y="1826992"/>
            <a:ext cx="2163737" cy="857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DCEFD-6FC9-1946-ABF5-6D6287E6D0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5875" y="1765662"/>
            <a:ext cx="1367891" cy="1708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052BE3-4FD9-1C4C-B10B-00229DBFEC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0" y="3651644"/>
            <a:ext cx="2093104" cy="1495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5D46B3-9FE4-2243-8CFD-94AC2FDD30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8914" y="5347243"/>
            <a:ext cx="2851852" cy="125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56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13</Words>
  <Application>Microsoft Macintosh PowerPoint</Application>
  <PresentationFormat>Widescreen</PresentationFormat>
  <Paragraphs>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Do you want t become a Data Scientist?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Scientist Tool-Box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you want t become a Data Scientist?</dc:title>
  <dc:creator>ctavare003@citymail.cuny.edu</dc:creator>
  <cp:lastModifiedBy>ctavare003@citymail.cuny.edu</cp:lastModifiedBy>
  <cp:revision>10</cp:revision>
  <dcterms:created xsi:type="dcterms:W3CDTF">2020-07-21T14:29:55Z</dcterms:created>
  <dcterms:modified xsi:type="dcterms:W3CDTF">2020-07-22T14:46:11Z</dcterms:modified>
</cp:coreProperties>
</file>